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EA77119-9772-4BE3-8760-FD83B28084A0}" type="datetimeFigureOut">
              <a:rPr lang="ko-KR" altLang="en-US" smtClean="0"/>
              <a:pPr/>
              <a:t>2012-11-14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441AA0E-E3CE-4B52-A73E-DAD4D2B1B3C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t7ceo@naver.co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Hi Ting </a:t>
            </a:r>
            <a:r>
              <a:rPr lang="ko-KR" altLang="en-US" dirty="0" smtClean="0"/>
              <a:t>사용설명서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테이블 끼리 메시지 주고 받는 </a:t>
            </a:r>
            <a:r>
              <a:rPr lang="en-US" altLang="ko-KR" dirty="0" smtClean="0"/>
              <a:t>App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000496" y="1763618"/>
            <a:ext cx="41665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약관에 동의를 받습니다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이메일에</a:t>
            </a:r>
            <a:r>
              <a:rPr lang="ko-KR" altLang="en-US" dirty="0" smtClean="0"/>
              <a:t> 대한 </a:t>
            </a:r>
            <a:endParaRPr lang="en-US" altLang="ko-KR" dirty="0" smtClean="0"/>
          </a:p>
          <a:p>
            <a:r>
              <a:rPr lang="ko-KR" altLang="en-US" dirty="0" smtClean="0"/>
              <a:t>개인정보 수집을 동의 받습니다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가맹점 체결을 원하는 경우 </a:t>
            </a:r>
            <a:r>
              <a:rPr lang="ko-KR" altLang="en-US" dirty="0" err="1" smtClean="0"/>
              <a:t>회원가입시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약관 동의를 받습니다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내용 개체 틀 5" descr="약관동의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11763" y="285728"/>
            <a:ext cx="2260039" cy="6215106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000496" y="1763618"/>
            <a:ext cx="44566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왼쪽 양식을 통해 가맹점 신청을 받습니다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입금확인 후 가맹점이 가맹점 리스트에</a:t>
            </a:r>
            <a:endParaRPr lang="en-US" altLang="ko-KR" dirty="0" smtClean="0"/>
          </a:p>
          <a:p>
            <a:r>
              <a:rPr lang="ko-KR" altLang="en-US" dirty="0" smtClean="0"/>
              <a:t> 출력됩니다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사진은 미리 찍은 사진 중에서 좋은 것을</a:t>
            </a:r>
            <a:endParaRPr lang="en-US" altLang="ko-KR" dirty="0" smtClean="0"/>
          </a:p>
          <a:p>
            <a:r>
              <a:rPr lang="ko-KR" altLang="en-US" dirty="0" smtClean="0"/>
              <a:t>앨범에서 선택하여 입력 하도록 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내용 개체 틀 4" descr="가맹점 등록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8662" y="544693"/>
            <a:ext cx="2214578" cy="581326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857620" y="1643050"/>
            <a:ext cx="491673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관리자는 각 테이블의 비밀번호를 설정합니다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초기화 버튼을 클릭하면 비밀번호가 새롭게 </a:t>
            </a:r>
            <a:endParaRPr lang="en-US" altLang="ko-KR" dirty="0" smtClean="0"/>
          </a:p>
          <a:p>
            <a:r>
              <a:rPr lang="ko-KR" altLang="en-US" dirty="0" smtClean="0"/>
              <a:t>설정되고 모든 대화 내용이 삭제 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고객이 가맹점을 떠나면 초기화 시켜 모든 대화</a:t>
            </a:r>
            <a:endParaRPr lang="en-US" altLang="ko-KR" dirty="0" smtClean="0"/>
          </a:p>
          <a:p>
            <a:r>
              <a:rPr lang="ko-KR" altLang="en-US" dirty="0" smtClean="0"/>
              <a:t>내용을 삭제하고 새로운 비밀번호를 설정하여</a:t>
            </a:r>
            <a:endParaRPr lang="en-US" altLang="ko-KR" dirty="0" smtClean="0"/>
          </a:p>
          <a:p>
            <a:r>
              <a:rPr lang="ko-KR" altLang="en-US" dirty="0" smtClean="0"/>
              <a:t>외부에서 계속적인 이용이 불가능 하도록 해야</a:t>
            </a:r>
            <a:endParaRPr lang="en-US" altLang="ko-KR" dirty="0" smtClean="0"/>
          </a:p>
          <a:p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새로운 고객이 이용할 경우 중복사용 불가능</a:t>
            </a:r>
            <a:endParaRPr lang="en-US" altLang="ko-KR" dirty="0" smtClean="0"/>
          </a:p>
          <a:p>
            <a:r>
              <a:rPr lang="ko-KR" altLang="en-US" dirty="0" smtClean="0"/>
              <a:t>합니다 하는 메시지가 표시되면 초기화 시켜서</a:t>
            </a:r>
            <a:endParaRPr lang="en-US" altLang="ko-KR" dirty="0" smtClean="0"/>
          </a:p>
          <a:p>
            <a:r>
              <a:rPr lang="ko-KR" altLang="en-US" dirty="0" smtClean="0"/>
              <a:t>다시 사용 할 수 있도록 해야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내용 개체 틀 7" descr="Screenshot_2012-11-14-03-14-4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1285860"/>
            <a:ext cx="2743398" cy="4389437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포스터(소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877" y="785794"/>
            <a:ext cx="4409065" cy="5643602"/>
          </a:xfrm>
        </p:spPr>
      </p:pic>
      <p:sp>
        <p:nvSpPr>
          <p:cNvPr id="6" name="TextBox 5"/>
          <p:cNvSpPr txBox="1"/>
          <p:nvPr/>
        </p:nvSpPr>
        <p:spPr>
          <a:xfrm>
            <a:off x="5643570" y="2000240"/>
            <a:ext cx="31854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가맹점 개설에 관심 있는 분은</a:t>
            </a:r>
            <a:endParaRPr lang="en-US" altLang="ko-KR" dirty="0" smtClean="0"/>
          </a:p>
          <a:p>
            <a:r>
              <a:rPr lang="ko-KR" altLang="en-US" dirty="0" smtClean="0"/>
              <a:t>아래로 연락 주세요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t7ceo@naver.com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010-9081-5738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제작자</a:t>
            </a:r>
            <a:r>
              <a:rPr lang="en-US" altLang="ko-KR" smtClean="0"/>
              <a:t>: </a:t>
            </a:r>
            <a:r>
              <a:rPr lang="ko-KR" altLang="en-US" smtClean="0"/>
              <a:t>김성식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 Ting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가맹점 내에서 테이블 끼리 서로 메시지를 주고 받을 수 있는 앱니다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가맹점에서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다운 받고 해당 가맹점을 선택하신 후 </a:t>
            </a:r>
            <a:r>
              <a:rPr lang="en-US" altLang="ko-KR" dirty="0" smtClean="0"/>
              <a:t>Open </a:t>
            </a:r>
            <a:r>
              <a:rPr lang="ko-KR" altLang="en-US" dirty="0" smtClean="0"/>
              <a:t>된 테이블에 메시지를 보내면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방문 고객의 소통에 일조하여 가맹점의 매출 증대에 도움이 될 것으로 생각합니다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방문 고객의 개인정보는 전혀 수집하지 않습니다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가맹점 </a:t>
            </a:r>
            <a:r>
              <a:rPr lang="ko-KR" altLang="en-US" dirty="0" err="1" smtClean="0"/>
              <a:t>신청시</a:t>
            </a:r>
            <a:r>
              <a:rPr lang="ko-KR" altLang="en-US" dirty="0" smtClean="0"/>
              <a:t> 대표의 </a:t>
            </a:r>
            <a:r>
              <a:rPr lang="en-US" altLang="ko-KR" dirty="0" smtClean="0"/>
              <a:t>Email</a:t>
            </a:r>
            <a:r>
              <a:rPr lang="ko-KR" altLang="en-US" dirty="0" smtClean="0"/>
              <a:t> 및 가맹점 정보를 입력 받습니다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하이팅 포스터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20701"/>
            <a:ext cx="8229600" cy="4018360"/>
          </a:xfrm>
        </p:spPr>
      </p:pic>
      <p:sp>
        <p:nvSpPr>
          <p:cNvPr id="5" name="TextBox 4"/>
          <p:cNvSpPr txBox="1"/>
          <p:nvPr/>
        </p:nvSpPr>
        <p:spPr>
          <a:xfrm>
            <a:off x="428596" y="1571612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가맹점 </a:t>
            </a:r>
            <a:r>
              <a:rPr lang="ko-KR" altLang="en-US" dirty="0" err="1" smtClean="0"/>
              <a:t>신청시</a:t>
            </a:r>
            <a:r>
              <a:rPr lang="ko-KR" altLang="en-US" dirty="0" smtClean="0"/>
              <a:t> 아래 연락처로 연락 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mainpa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071546"/>
            <a:ext cx="3000396" cy="5000660"/>
          </a:xfrm>
        </p:spPr>
      </p:pic>
      <p:sp>
        <p:nvSpPr>
          <p:cNvPr id="5" name="타원 4"/>
          <p:cNvSpPr/>
          <p:nvPr/>
        </p:nvSpPr>
        <p:spPr>
          <a:xfrm>
            <a:off x="2928926" y="3214686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143240" y="3929066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00364" y="4714884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00562" y="1857364"/>
            <a:ext cx="3500462" cy="428628"/>
            <a:chOff x="4500562" y="1857364"/>
            <a:chExt cx="3500462" cy="428628"/>
          </a:xfrm>
        </p:grpSpPr>
        <p:sp>
          <p:nvSpPr>
            <p:cNvPr id="9" name="타원 8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</a:rPr>
                <a:t>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6369" y="1916660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가맹점 리스트 보기 및 선택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500562" y="2643182"/>
            <a:ext cx="4307991" cy="705627"/>
            <a:chOff x="4500562" y="1857364"/>
            <a:chExt cx="4307991" cy="705627"/>
          </a:xfrm>
        </p:grpSpPr>
        <p:sp>
          <p:nvSpPr>
            <p:cNvPr id="15" name="타원 14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2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6369" y="1916660"/>
              <a:ext cx="37621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Login,  </a:t>
              </a:r>
              <a:r>
                <a:rPr lang="ko-KR" altLang="en-US" dirty="0" smtClean="0"/>
                <a:t>테이블 비번 설정 및 초기화</a:t>
              </a:r>
              <a:r>
                <a:rPr lang="en-US" altLang="ko-KR" dirty="0" smtClean="0"/>
                <a:t>,</a:t>
              </a:r>
            </a:p>
            <a:p>
              <a:r>
                <a:rPr lang="ko-KR" altLang="en-US" dirty="0" smtClean="0"/>
                <a:t>가맹점 등록신청</a:t>
              </a:r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500562" y="3571876"/>
            <a:ext cx="1657137" cy="428628"/>
            <a:chOff x="4500562" y="1857364"/>
            <a:chExt cx="1657137" cy="428628"/>
          </a:xfrm>
        </p:grpSpPr>
        <p:sp>
          <p:nvSpPr>
            <p:cNvPr id="18" name="타원 17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</a:rPr>
                <a:t>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46369" y="1916660"/>
              <a:ext cx="1111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App </a:t>
              </a:r>
              <a:r>
                <a:rPr lang="ko-KR" altLang="en-US" dirty="0" smtClean="0"/>
                <a:t>종료</a:t>
              </a:r>
              <a:endParaRPr lang="ko-KR" alt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4500562" y="1857364"/>
            <a:ext cx="4250667" cy="705627"/>
            <a:chOff x="4500562" y="1857364"/>
            <a:chExt cx="4250667" cy="705627"/>
          </a:xfrm>
        </p:grpSpPr>
        <p:sp>
          <p:nvSpPr>
            <p:cNvPr id="9" name="타원 8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</a:rPr>
                <a:t>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6369" y="1916660"/>
              <a:ext cx="37048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현재 자신이 있는 가맹점을 여기서 </a:t>
              </a:r>
              <a:endParaRPr lang="en-US" altLang="ko-KR" dirty="0" smtClean="0"/>
            </a:p>
            <a:p>
              <a:r>
                <a:rPr lang="ko-KR" altLang="en-US" dirty="0" smtClean="0"/>
                <a:t>선택 합니다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pic>
        <p:nvPicPr>
          <p:cNvPr id="20" name="내용 개체 틀 19" descr="gamenglis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000108"/>
            <a:ext cx="3071834" cy="5119724"/>
          </a:xfrm>
        </p:spPr>
      </p:pic>
      <p:sp>
        <p:nvSpPr>
          <p:cNvPr id="5" name="타원 4"/>
          <p:cNvSpPr/>
          <p:nvPr/>
        </p:nvSpPr>
        <p:spPr>
          <a:xfrm>
            <a:off x="3000364" y="1785926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3929058" y="1500174"/>
            <a:ext cx="3673586" cy="705627"/>
            <a:chOff x="4500562" y="1857364"/>
            <a:chExt cx="3673586" cy="705627"/>
          </a:xfrm>
        </p:grpSpPr>
        <p:sp>
          <p:nvSpPr>
            <p:cNvPr id="9" name="타원 8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</a:rPr>
                <a:t>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6369" y="1916660"/>
              <a:ext cx="3127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자신이 앉은 테이블의 테이블</a:t>
              </a:r>
              <a:endParaRPr lang="en-US" altLang="ko-KR" dirty="0" smtClean="0"/>
            </a:p>
            <a:p>
              <a:r>
                <a:rPr lang="ko-KR" altLang="en-US" dirty="0" smtClean="0"/>
                <a:t>번호를 입력하세요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pic>
        <p:nvPicPr>
          <p:cNvPr id="8" name="내용 개체 틀 7" descr="tablesetu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34" y="285728"/>
            <a:ext cx="2214578" cy="6366910"/>
          </a:xfrm>
        </p:spPr>
      </p:pic>
      <p:sp>
        <p:nvSpPr>
          <p:cNvPr id="5" name="타원 4"/>
          <p:cNvSpPr/>
          <p:nvPr/>
        </p:nvSpPr>
        <p:spPr>
          <a:xfrm>
            <a:off x="2071670" y="4714884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428860" y="5429264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285984" y="6143644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929058" y="2428868"/>
            <a:ext cx="4250667" cy="705627"/>
            <a:chOff x="4500562" y="1857364"/>
            <a:chExt cx="4250667" cy="705627"/>
          </a:xfrm>
        </p:grpSpPr>
        <p:sp>
          <p:nvSpPr>
            <p:cNvPr id="14" name="타원 13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2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6369" y="1916660"/>
              <a:ext cx="37048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가맹점에서 각 테이블 마다 부여한 </a:t>
              </a:r>
              <a:endParaRPr lang="en-US" altLang="ko-KR" dirty="0" smtClean="0"/>
            </a:p>
            <a:p>
              <a:r>
                <a:rPr lang="ko-KR" altLang="en-US" dirty="0" smtClean="0"/>
                <a:t>비밀 번호를 입력하세요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929058" y="3294877"/>
            <a:ext cx="4481500" cy="2644619"/>
            <a:chOff x="4500562" y="1857364"/>
            <a:chExt cx="4481500" cy="2644619"/>
          </a:xfrm>
        </p:grpSpPr>
        <p:sp>
          <p:nvSpPr>
            <p:cNvPr id="17" name="타원 16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</a:rPr>
                <a:t>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46369" y="1916660"/>
              <a:ext cx="3935693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테이블 번호와 비밀번호가 일치하면</a:t>
              </a:r>
              <a:endParaRPr lang="en-US" altLang="ko-KR" dirty="0" smtClean="0"/>
            </a:p>
            <a:p>
              <a:r>
                <a:rPr lang="ko-KR" altLang="en-US" dirty="0" smtClean="0"/>
                <a:t>자신의 테이블이 대화 가능상태가</a:t>
              </a:r>
              <a:endParaRPr lang="en-US" altLang="ko-KR" dirty="0" smtClean="0"/>
            </a:p>
            <a:p>
              <a:r>
                <a:rPr lang="ko-KR" altLang="en-US" dirty="0" smtClean="0"/>
                <a:t>됩니다</a:t>
              </a:r>
              <a:r>
                <a:rPr lang="en-US" altLang="ko-KR" dirty="0" smtClean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 smtClean="0"/>
                <a:t>기존에 열린 테이블은 중복으로 열 수</a:t>
              </a:r>
              <a:endParaRPr lang="en-US" altLang="ko-KR" dirty="0" smtClean="0"/>
            </a:p>
            <a:p>
              <a:r>
                <a:rPr lang="ko-KR" altLang="en-US" dirty="0" smtClean="0"/>
                <a:t>없습니다</a:t>
              </a:r>
              <a:r>
                <a:rPr lang="en-US" altLang="ko-KR" dirty="0" smtClean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 smtClean="0"/>
                <a:t>한 사람이 자신의 </a:t>
              </a:r>
              <a:r>
                <a:rPr lang="ko-KR" altLang="en-US" dirty="0" err="1" smtClean="0"/>
                <a:t>스마트폰으로</a:t>
              </a:r>
              <a:r>
                <a:rPr lang="ko-KR" altLang="en-US" dirty="0" smtClean="0"/>
                <a:t> </a:t>
              </a:r>
              <a:endParaRPr lang="en-US" altLang="ko-KR" dirty="0" smtClean="0"/>
            </a:p>
            <a:p>
              <a:r>
                <a:rPr lang="ko-KR" altLang="en-US" dirty="0" smtClean="0"/>
                <a:t>여러 테이블을 열 수 없습니다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4214810" y="1357298"/>
            <a:ext cx="4183726" cy="982626"/>
            <a:chOff x="4500562" y="1857364"/>
            <a:chExt cx="4183726" cy="982626"/>
          </a:xfrm>
        </p:grpSpPr>
        <p:sp>
          <p:nvSpPr>
            <p:cNvPr id="9" name="타원 8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</a:rPr>
                <a:t>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6369" y="1916660"/>
              <a:ext cx="36379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자신의 상태 설정</a:t>
              </a:r>
              <a:endParaRPr lang="en-US" altLang="ko-KR" dirty="0" smtClean="0"/>
            </a:p>
            <a:p>
              <a:r>
                <a:rPr lang="en-US" altLang="ko-KR" dirty="0" smtClean="0"/>
                <a:t>Open: </a:t>
              </a:r>
              <a:r>
                <a:rPr lang="ko-KR" altLang="en-US" dirty="0" smtClean="0"/>
                <a:t>대화시작</a:t>
              </a:r>
              <a:r>
                <a:rPr lang="en-US" altLang="ko-KR" dirty="0" smtClean="0"/>
                <a:t>,  Pause: </a:t>
              </a:r>
              <a:r>
                <a:rPr lang="ko-KR" altLang="en-US" dirty="0" err="1" smtClean="0"/>
                <a:t>잠시중지</a:t>
              </a:r>
              <a:r>
                <a:rPr lang="en-US" altLang="ko-KR" dirty="0" smtClean="0"/>
                <a:t>,</a:t>
              </a:r>
            </a:p>
            <a:p>
              <a:r>
                <a:rPr lang="en-US" altLang="ko-KR" dirty="0" smtClean="0"/>
                <a:t>Close: </a:t>
              </a:r>
              <a:r>
                <a:rPr lang="ko-KR" altLang="en-US" dirty="0" smtClean="0"/>
                <a:t>대화종료</a:t>
              </a:r>
              <a:r>
                <a:rPr lang="en-US" altLang="ko-KR" dirty="0" smtClean="0"/>
                <a:t>,  X: </a:t>
              </a:r>
              <a:r>
                <a:rPr lang="ko-KR" altLang="en-US" dirty="0" smtClean="0"/>
                <a:t>현재 빈방</a:t>
              </a:r>
              <a:endParaRPr lang="ko-KR" altLang="en-US" dirty="0"/>
            </a:p>
          </p:txBody>
        </p:sp>
      </p:grpSp>
      <p:grpSp>
        <p:nvGrpSpPr>
          <p:cNvPr id="3" name="그룹 12"/>
          <p:cNvGrpSpPr/>
          <p:nvPr/>
        </p:nvGrpSpPr>
        <p:grpSpPr>
          <a:xfrm>
            <a:off x="4214810" y="2509059"/>
            <a:ext cx="3655761" cy="705627"/>
            <a:chOff x="4500562" y="1857364"/>
            <a:chExt cx="3655761" cy="705627"/>
          </a:xfrm>
        </p:grpSpPr>
        <p:sp>
          <p:nvSpPr>
            <p:cNvPr id="14" name="타원 13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2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6369" y="1916660"/>
              <a:ext cx="31099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상대방의 테이블 선택</a:t>
              </a:r>
              <a:endParaRPr lang="en-US" altLang="ko-KR" dirty="0" smtClean="0"/>
            </a:p>
            <a:p>
              <a:r>
                <a:rPr lang="en-US" altLang="ko-KR" dirty="0" smtClean="0"/>
                <a:t>Open </a:t>
              </a:r>
              <a:r>
                <a:rPr lang="ko-KR" altLang="en-US" dirty="0" smtClean="0"/>
                <a:t>상태의 방만 대화 가능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grpSp>
        <p:nvGrpSpPr>
          <p:cNvPr id="4" name="그룹 15"/>
          <p:cNvGrpSpPr/>
          <p:nvPr/>
        </p:nvGrpSpPr>
        <p:grpSpPr>
          <a:xfrm>
            <a:off x="4214810" y="3499025"/>
            <a:ext cx="1942343" cy="428628"/>
            <a:chOff x="4500562" y="1857364"/>
            <a:chExt cx="1942343" cy="428628"/>
          </a:xfrm>
        </p:grpSpPr>
        <p:sp>
          <p:nvSpPr>
            <p:cNvPr id="17" name="타원 16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</a:rPr>
                <a:t>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46369" y="1916660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메시지 입력</a:t>
              </a:r>
              <a:endParaRPr lang="ko-KR" altLang="en-US" dirty="0"/>
            </a:p>
          </p:txBody>
        </p:sp>
      </p:grpSp>
      <p:pic>
        <p:nvPicPr>
          <p:cNvPr id="19" name="내용 개체 틀 18" descr="대화창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4348" y="428604"/>
            <a:ext cx="2714644" cy="6040082"/>
          </a:xfrm>
        </p:spPr>
      </p:pic>
      <p:sp>
        <p:nvSpPr>
          <p:cNvPr id="5" name="타원 4"/>
          <p:cNvSpPr/>
          <p:nvPr/>
        </p:nvSpPr>
        <p:spPr>
          <a:xfrm>
            <a:off x="2857488" y="1357298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500298" y="2571744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71736" y="3500438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43174" y="4286256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00166" y="5072074"/>
            <a:ext cx="428628" cy="428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5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24" name="그룹 15"/>
          <p:cNvGrpSpPr/>
          <p:nvPr/>
        </p:nvGrpSpPr>
        <p:grpSpPr>
          <a:xfrm>
            <a:off x="4214810" y="4214818"/>
            <a:ext cx="1942343" cy="428628"/>
            <a:chOff x="4500562" y="1857364"/>
            <a:chExt cx="1942343" cy="428628"/>
          </a:xfrm>
        </p:grpSpPr>
        <p:sp>
          <p:nvSpPr>
            <p:cNvPr id="25" name="타원 24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</a:rPr>
                <a:t>4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46369" y="1916660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메시지 전송</a:t>
              </a:r>
              <a:endParaRPr lang="ko-KR" altLang="en-US" dirty="0"/>
            </a:p>
          </p:txBody>
        </p:sp>
      </p:grpSp>
      <p:grpSp>
        <p:nvGrpSpPr>
          <p:cNvPr id="27" name="그룹 15"/>
          <p:cNvGrpSpPr/>
          <p:nvPr/>
        </p:nvGrpSpPr>
        <p:grpSpPr>
          <a:xfrm>
            <a:off x="4214810" y="4929198"/>
            <a:ext cx="3211921" cy="428628"/>
            <a:chOff x="4500562" y="1857364"/>
            <a:chExt cx="3211921" cy="428628"/>
          </a:xfrm>
        </p:grpSpPr>
        <p:sp>
          <p:nvSpPr>
            <p:cNvPr id="28" name="타원 27"/>
            <p:cNvSpPr/>
            <p:nvPr/>
          </p:nvSpPr>
          <p:spPr>
            <a:xfrm>
              <a:off x="4500562" y="1857364"/>
              <a:ext cx="428628" cy="428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</a:rPr>
                <a:t>5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46369" y="1916660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대화 내용이 보이는 공간</a:t>
              </a:r>
              <a:endParaRPr lang="ko-KR" altLang="en-US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내용 개체 틀 33" descr="Screenshot_2012-11-14-01-25-1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346" y="1325579"/>
            <a:ext cx="2743398" cy="4389437"/>
          </a:xfrm>
        </p:spPr>
      </p:pic>
      <p:sp>
        <p:nvSpPr>
          <p:cNvPr id="35" name="TextBox 34"/>
          <p:cNvSpPr txBox="1"/>
          <p:nvPr/>
        </p:nvSpPr>
        <p:spPr>
          <a:xfrm>
            <a:off x="4000496" y="1763618"/>
            <a:ext cx="48590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일반 고객은 로그인 필요 없이 테이블번호</a:t>
            </a:r>
            <a:endParaRPr lang="en-US" altLang="ko-KR" dirty="0" smtClean="0"/>
          </a:p>
          <a:p>
            <a:r>
              <a:rPr lang="ko-KR" altLang="en-US" dirty="0" smtClean="0"/>
              <a:t>와 테이블 비밀번호로 테이블 설정을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가맹점의 관계자는 로그인 하면 가맹점 신청과</a:t>
            </a:r>
            <a:endParaRPr lang="en-US" altLang="ko-KR" dirty="0" smtClean="0"/>
          </a:p>
          <a:p>
            <a:r>
              <a:rPr lang="ko-KR" altLang="en-US" dirty="0" smtClean="0"/>
              <a:t>각 테이블의 비밀번호 설정 및 초기화를 </a:t>
            </a:r>
            <a:endParaRPr lang="en-US" altLang="ko-KR" dirty="0" smtClean="0"/>
          </a:p>
          <a:p>
            <a:r>
              <a:rPr lang="ko-KR" altLang="en-US" dirty="0" smtClean="0"/>
              <a:t>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로그인은</a:t>
            </a:r>
            <a:r>
              <a:rPr lang="ko-KR" altLang="en-US" dirty="0" smtClean="0"/>
              <a:t> 가맹점 관계자를 위한 메뉴 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000496" y="1763618"/>
            <a:ext cx="48590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일반 고객은 회원가입 필요 없이 테이블번호</a:t>
            </a:r>
            <a:endParaRPr lang="en-US" altLang="ko-KR" dirty="0" smtClean="0"/>
          </a:p>
          <a:p>
            <a:r>
              <a:rPr lang="ko-KR" altLang="en-US" dirty="0" smtClean="0"/>
              <a:t>와 테이블 비밀번호로 테이블 설정을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가맹점 체결을 원하시는 분은 회원가입 하시고</a:t>
            </a:r>
            <a:endParaRPr lang="en-US" altLang="ko-KR" dirty="0"/>
          </a:p>
          <a:p>
            <a:r>
              <a:rPr lang="ko-KR" altLang="en-US" dirty="0" smtClean="0"/>
              <a:t>로그인하여 가맹점 신청을 하셔야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회원가입은 가맹점 체결을 위한 메뉴입니다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내용 개체 틀 4" descr="Screenshot_2012-11-14-01-26-0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24" y="1500174"/>
            <a:ext cx="2743398" cy="4389437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82</TotalTime>
  <Words>402</Words>
  <Application>Microsoft Office PowerPoint</Application>
  <PresentationFormat>화면 슬라이드 쇼(4:3)</PresentationFormat>
  <Paragraphs>112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흐름</vt:lpstr>
      <vt:lpstr>Hi Ting 사용설명서</vt:lpstr>
      <vt:lpstr>Hi Ting 이란?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 Ting 사용설명서</dc:title>
  <dc:creator>XNOTE</dc:creator>
  <cp:lastModifiedBy>XNOTE</cp:lastModifiedBy>
  <cp:revision>11</cp:revision>
  <dcterms:created xsi:type="dcterms:W3CDTF">2012-11-14T05:29:03Z</dcterms:created>
  <dcterms:modified xsi:type="dcterms:W3CDTF">2012-11-14T08:21:23Z</dcterms:modified>
</cp:coreProperties>
</file>